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06C-5236-EE44-A6CB-FA563691951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0C84-DDA9-6C47-B088-F6E8AC05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5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06C-5236-EE44-A6CB-FA563691951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0C84-DDA9-6C47-B088-F6E8AC05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0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06C-5236-EE44-A6CB-FA563691951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0C84-DDA9-6C47-B088-F6E8AC05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2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06C-5236-EE44-A6CB-FA563691951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0C84-DDA9-6C47-B088-F6E8AC05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06C-5236-EE44-A6CB-FA563691951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0C84-DDA9-6C47-B088-F6E8AC05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5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06C-5236-EE44-A6CB-FA563691951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0C84-DDA9-6C47-B088-F6E8AC05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5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06C-5236-EE44-A6CB-FA563691951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0C84-DDA9-6C47-B088-F6E8AC05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8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06C-5236-EE44-A6CB-FA563691951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0C84-DDA9-6C47-B088-F6E8AC05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6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06C-5236-EE44-A6CB-FA563691951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0C84-DDA9-6C47-B088-F6E8AC05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9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06C-5236-EE44-A6CB-FA563691951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0C84-DDA9-6C47-B088-F6E8AC05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06C-5236-EE44-A6CB-FA563691951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0C84-DDA9-6C47-B088-F6E8AC05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2706C-5236-EE44-A6CB-FA563691951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30C84-DDA9-6C47-B088-F6E8AC057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4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2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nelle@mantaraymedia.co.uk</dc:creator>
  <cp:lastModifiedBy>nelle@mantaraymedia.co.uk</cp:lastModifiedBy>
  <cp:revision>1</cp:revision>
  <dcterms:created xsi:type="dcterms:W3CDTF">2017-05-26T09:38:16Z</dcterms:created>
  <dcterms:modified xsi:type="dcterms:W3CDTF">2017-05-26T09:38:48Z</dcterms:modified>
</cp:coreProperties>
</file>